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http://www.thedrive.com/design/4076/the-hyperloop-could-look-like-one-of-these-wild-designs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cbc.ca/news/technology/hyperloop-one-test-1.3577182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www.motomkracing.com/pegatinas-moto/pegatina-derbi-3d/product_info.php/products_id/1849?osCsid=49o5pt3b9o7eofkd8tl663pk1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daqri.com/home/case-studies/case-hyperloop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gizmag.com/how-does-elon-musk-hyperloop-work/27757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s://www.google.com/url?sa=i&amp;rct=j&amp;q=&amp;esrc=s&amp;source=images&amp;cd=&amp;ved=0ahUKEwjik8GO6PXNAhVCWj4KHQnQAWEQjRwIBw&amp;url=http%3A%2F%2Fwww.telegraph.co.uk%2Ftechnology%2Fnews%2F10235261%2FInside-the-Hyperloop-the-pneumatic-travel-system-faster-than-the-speed-of-sound.html&amp;psig=AFQjCNFYLl4jsuk2VkDyQWgCbLR__a1j2w&amp;ust=1468683874929076" TargetMode="External"/><Relationship Id="rId7" Type="http://schemas.openxmlformats.org/officeDocument/2006/relationships/hyperlink" Target="http://www.businessinsider.com/a-hyperloop-pod-design-that-makes-travel-comfortable-2015-6" TargetMode="Externa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eg"/><Relationship Id="rId5" Type="http://schemas.openxmlformats.org/officeDocument/2006/relationships/hyperlink" Target="http://www.telegraph.co.uk/technology/news/11676197/Elon-Musk-to-build-mile-long-Hyperloop-track-to-test-high-speed-transport-system.html" TargetMode="Externa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universityofcalifornia.edu/news/fantasy-reality-uc-students-work-design-futuristic-hyperloop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techinsider.io/china-may-help-make-elon-musks-hyperloop-a-reality-2016-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hyperloop-one.com/careers#collapse_12547" TargetMode="External"/><Relationship Id="rId13" Type="http://schemas.openxmlformats.org/officeDocument/2006/relationships/hyperlink" Target="https://hyperloop-one.com/careers#collapse_12544" TargetMode="External"/><Relationship Id="rId18" Type="http://schemas.openxmlformats.org/officeDocument/2006/relationships/hyperlink" Target="https://hyperloop-one.com/careers#collapse_16364" TargetMode="External"/><Relationship Id="rId3" Type="http://schemas.openxmlformats.org/officeDocument/2006/relationships/hyperlink" Target="https://hyperloop-one.com/careers#collapse_16581" TargetMode="External"/><Relationship Id="rId21" Type="http://schemas.openxmlformats.org/officeDocument/2006/relationships/hyperlink" Target="http://inhabitat.com/noah-mammoth-pyramidal-arcology-designed-for-new-orleans/" TargetMode="External"/><Relationship Id="rId7" Type="http://schemas.openxmlformats.org/officeDocument/2006/relationships/hyperlink" Target="https://hyperloop-one.com/careers#collapse_12548" TargetMode="External"/><Relationship Id="rId12" Type="http://schemas.openxmlformats.org/officeDocument/2006/relationships/hyperlink" Target="https://hyperloop-one.com/careers#collapse_18524" TargetMode="External"/><Relationship Id="rId17" Type="http://schemas.openxmlformats.org/officeDocument/2006/relationships/hyperlink" Target="https://hyperloop-one.com/careers#collapse_12549" TargetMode="External"/><Relationship Id="rId2" Type="http://schemas.openxmlformats.org/officeDocument/2006/relationships/hyperlink" Target="https://hyperloop-one.com/careers#collapse_13531" TargetMode="External"/><Relationship Id="rId16" Type="http://schemas.openxmlformats.org/officeDocument/2006/relationships/hyperlink" Target="https://hyperloop-one.com/careers#collapse_21351" TargetMode="External"/><Relationship Id="rId20" Type="http://schemas.openxmlformats.org/officeDocument/2006/relationships/hyperlink" Target="https://hyperloop-one.com/careers#collapse_1254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yperloop-one.com/careers#collapse_12550" TargetMode="External"/><Relationship Id="rId11" Type="http://schemas.openxmlformats.org/officeDocument/2006/relationships/hyperlink" Target="https://hyperloop-one.com/careers#collapse_12953" TargetMode="External"/><Relationship Id="rId24" Type="http://schemas.openxmlformats.org/officeDocument/2006/relationships/image" Target="../media/image12.jpeg"/><Relationship Id="rId5" Type="http://schemas.openxmlformats.org/officeDocument/2006/relationships/hyperlink" Target="https://hyperloop-one.com/careers#collapse_18488" TargetMode="External"/><Relationship Id="rId15" Type="http://schemas.openxmlformats.org/officeDocument/2006/relationships/hyperlink" Target="https://hyperloop-one.com/careers#collapse_20651" TargetMode="External"/><Relationship Id="rId23" Type="http://schemas.openxmlformats.org/officeDocument/2006/relationships/hyperlink" Target="http://lalvanistudio.com/architecture/hyper-d/" TargetMode="External"/><Relationship Id="rId10" Type="http://schemas.openxmlformats.org/officeDocument/2006/relationships/hyperlink" Target="https://hyperloop-one.com/careers#collapse_17010" TargetMode="External"/><Relationship Id="rId19" Type="http://schemas.openxmlformats.org/officeDocument/2006/relationships/hyperlink" Target="https://hyperloop-one.com/careers#collapse_20373" TargetMode="External"/><Relationship Id="rId4" Type="http://schemas.openxmlformats.org/officeDocument/2006/relationships/hyperlink" Target="https://hyperloop-one.com/careers#collapse_14760" TargetMode="External"/><Relationship Id="rId9" Type="http://schemas.openxmlformats.org/officeDocument/2006/relationships/hyperlink" Target="https://hyperloop-one.com/careers#collapse_19213" TargetMode="External"/><Relationship Id="rId14" Type="http://schemas.openxmlformats.org/officeDocument/2006/relationships/hyperlink" Target="https://hyperloop-one.com/careers#collapse_12546" TargetMode="External"/><Relationship Id="rId22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mashable.com/2016/05/12/hyperloop-one-test-analysi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abcnews.go.com/Business/hyperloop-completes-1st-test-futuristic-transportation-system/story?id=3904144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8" name="Picture 24" descr="http://d2tkkj1jfm0n25.cloudfront.net/?q=70&amp;w=1440&amp;url=http://d254andzyoxz3f.cloudfront.net/062016-hyperloop-designs-hero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6033">
            <a:off x="3992675" y="1018190"/>
            <a:ext cx="3846270" cy="2161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3861995"/>
            <a:ext cx="8915399" cy="915386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Hyperl</a:t>
            </a:r>
            <a:r>
              <a:rPr lang="en-US" dirty="0" smtClean="0"/>
              <a:t>     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Alexius Reed and </a:t>
            </a:r>
            <a:r>
              <a:rPr lang="en-US" dirty="0" err="1" smtClean="0"/>
              <a:t>Salena</a:t>
            </a:r>
            <a:r>
              <a:rPr lang="en-US" dirty="0" smtClean="0"/>
              <a:t> </a:t>
            </a:r>
            <a:r>
              <a:rPr lang="en-US" dirty="0"/>
              <a:t>C</a:t>
            </a:r>
            <a:r>
              <a:rPr lang="en-US" dirty="0" smtClean="0"/>
              <a:t>hatfield</a:t>
            </a:r>
            <a:endParaRPr lang="en-US" dirty="0"/>
          </a:p>
        </p:txBody>
      </p:sp>
      <p:pic>
        <p:nvPicPr>
          <p:cNvPr id="1028" name="Picture 4" descr="http://www.motomkracing.com/images/pegatina_infinity.jp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8" t="20501" r="5515" b="45922"/>
          <a:stretch/>
        </p:blipFill>
        <p:spPr bwMode="auto">
          <a:xfrm>
            <a:off x="6110997" y="4055634"/>
            <a:ext cx="978292" cy="602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89213" y="3686302"/>
            <a:ext cx="5238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Modes of Transportation</a:t>
            </a:r>
            <a:endParaRPr lang="en-US" dirty="0"/>
          </a:p>
        </p:txBody>
      </p:sp>
      <p:pic>
        <p:nvPicPr>
          <p:cNvPr id="1046" name="Picture 22" descr="http://thumbnails.cbc.ca/maven_legacy/thumbnails/82/211/train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6393">
            <a:off x="7252676" y="1128774"/>
            <a:ext cx="4405833" cy="2481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10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Bradley Hand ITC" panose="03070402050302030203" pitchFamily="66" charset="0"/>
              </a:rPr>
              <a:t>What is the Hyperloop?</a:t>
            </a:r>
            <a:endParaRPr lang="en-US" b="1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hyperloop</a:t>
            </a:r>
            <a:r>
              <a:rPr lang="en-US" dirty="0" smtClean="0"/>
              <a:t> is similar to a train in shape.</a:t>
            </a:r>
          </a:p>
          <a:p>
            <a:r>
              <a:rPr lang="en-US" dirty="0" smtClean="0"/>
              <a:t>It </a:t>
            </a:r>
            <a:r>
              <a:rPr lang="en-US" dirty="0"/>
              <a:t>uses electric propulsion to accelerate a passenger or cargo vehicle through a tube in a low pressure </a:t>
            </a:r>
            <a:r>
              <a:rPr lang="en-US" dirty="0" smtClean="0"/>
              <a:t>environment at high speed in the near future.</a:t>
            </a:r>
          </a:p>
          <a:p>
            <a:r>
              <a:rPr lang="en-US" dirty="0" smtClean="0"/>
              <a:t>There will be no noise, pollution, pilot error or weather concerns because it is in a tube isolated from the environment.</a:t>
            </a:r>
          </a:p>
          <a:p>
            <a:r>
              <a:rPr lang="en-US" dirty="0" smtClean="0"/>
              <a:t>Its is a high speed transportation system that moves from one place to another at 760 mph.</a:t>
            </a:r>
          </a:p>
          <a:p>
            <a:endParaRPr lang="en-US" dirty="0"/>
          </a:p>
        </p:txBody>
      </p:sp>
      <p:pic>
        <p:nvPicPr>
          <p:cNvPr id="2050" name="Picture 2" descr="http://daqriwordpress.s3-us-west-2.amazonaws.com/wp-content/uploads/2015/12/06004757/hyperloop_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69" y="3133"/>
            <a:ext cx="3983517" cy="101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.gizmag.com/speculation-how-does-elon-musks-hyperloop-work-7.jpg?auto=format%2Ccompress&amp;ch=Width%2CDPR&amp;crop=entropy&amp;fit=crop&amp;h=394&amp;q=60&amp;w=700&amp;s=668f4ff99db7bf746180707404d98639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2790">
            <a:off x="6859997" y="4769012"/>
            <a:ext cx="3133856" cy="1763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066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>
                <a:latin typeface="Bradley Hand ITC" panose="03070402050302030203" pitchFamily="66" charset="0"/>
              </a:rPr>
              <a:t>What it looks like.</a:t>
            </a:r>
            <a:endParaRPr lang="en-US" sz="3600" b="1" dirty="0">
              <a:latin typeface="Bradley Hand ITC" panose="03070402050302030203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hyperloop</a:t>
            </a:r>
            <a:r>
              <a:rPr lang="en-US" dirty="0" smtClean="0"/>
              <a:t> looks like a train and moves at super high speed. It uses a levitation rig to reduce friction and achieve such speeds. The </a:t>
            </a:r>
            <a:r>
              <a:rPr lang="en-US" dirty="0" err="1" smtClean="0"/>
              <a:t>hyperloop</a:t>
            </a:r>
            <a:r>
              <a:rPr lang="en-US" dirty="0" smtClean="0"/>
              <a:t> is only made for cargo right now, but sooner or later it will be used for people. The </a:t>
            </a:r>
            <a:r>
              <a:rPr lang="en-US" dirty="0" err="1" smtClean="0"/>
              <a:t>hyperloop</a:t>
            </a:r>
            <a:r>
              <a:rPr lang="en-US" dirty="0" smtClean="0"/>
              <a:t> is self-driven, but </a:t>
            </a:r>
            <a:r>
              <a:rPr lang="en-US" dirty="0"/>
              <a:t>is watched by mobile data command </a:t>
            </a:r>
            <a:r>
              <a:rPr lang="en-US" dirty="0" smtClean="0"/>
              <a:t>center. </a:t>
            </a:r>
            <a:endParaRPr lang="en-US" dirty="0"/>
          </a:p>
        </p:txBody>
      </p:sp>
      <p:pic>
        <p:nvPicPr>
          <p:cNvPr id="3076" name="Picture 4" descr="http://i.telegraph.co.uk/multimedia/archive/02640/Hyperloop_2640797k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45257">
            <a:off x="2908737" y="4133200"/>
            <a:ext cx="3319145" cy="207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.telegraph.co.uk/multimedia/archive/02640/Hyperloop-esc_2640932b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662" y="2151529"/>
            <a:ext cx="5927582" cy="370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static5.businessinsider.com/image/5581a561f7b105aa358b5265-1024-576/executive%20meeting%20capsule%20hyperloop.jpe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7802">
            <a:off x="7838985" y="642131"/>
            <a:ext cx="4073644" cy="2289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7565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Bradley Hand ITC" panose="03070402050302030203" pitchFamily="66" charset="0"/>
              </a:rPr>
              <a:t>Pros and Cons</a:t>
            </a:r>
            <a:endParaRPr lang="en-US" b="1" dirty="0">
              <a:latin typeface="Bradley Hand ITC" panose="03070402050302030203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hyperloop</a:t>
            </a:r>
            <a:r>
              <a:rPr lang="en-US" dirty="0" smtClean="0"/>
              <a:t> can move you from one place to another at a very fast rate.</a:t>
            </a:r>
          </a:p>
          <a:p>
            <a:r>
              <a:rPr lang="en-US" dirty="0" smtClean="0"/>
              <a:t>No pollution at all!(no noise, fuel, etc.)</a:t>
            </a:r>
          </a:p>
          <a:p>
            <a:r>
              <a:rPr lang="en-US" dirty="0" smtClean="0"/>
              <a:t>No pilot errors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Requires a lot of hardware and software</a:t>
            </a:r>
          </a:p>
          <a:p>
            <a:r>
              <a:rPr lang="en-US" dirty="0" smtClean="0"/>
              <a:t>Driving jobs are going to be cut. </a:t>
            </a:r>
          </a:p>
          <a:p>
            <a:r>
              <a:rPr lang="en-US" dirty="0" smtClean="0"/>
              <a:t>It costs a lot of money!</a:t>
            </a:r>
            <a:endParaRPr lang="en-US" dirty="0"/>
          </a:p>
        </p:txBody>
      </p:sp>
      <p:pic>
        <p:nvPicPr>
          <p:cNvPr id="4098" name="Picture 2" descr="http://universityofcalifornia.edu/sites/default/files/ucla-hyperloop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080" y="4068640"/>
            <a:ext cx="3522734" cy="265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4657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Bradley Hand ITC" panose="03070402050302030203" pitchFamily="66" charset="0"/>
              </a:rPr>
              <a:t>Policies</a:t>
            </a:r>
            <a:endParaRPr lang="en-US" b="1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numerous open technical and policy questions regarding </a:t>
            </a:r>
            <a:r>
              <a:rPr lang="en-US" dirty="0" smtClean="0"/>
              <a:t>Hyperloop</a:t>
            </a:r>
          </a:p>
          <a:p>
            <a:r>
              <a:rPr lang="en-US" dirty="0" smtClean="0"/>
              <a:t>Because it is a unique mode of transportation that is not well explored, policies have not necessarily been made yet.</a:t>
            </a:r>
          </a:p>
          <a:p>
            <a:r>
              <a:rPr lang="en-US" dirty="0" smtClean="0"/>
              <a:t>A lot of the rules about the Hyperloop rely on the surrounding environment of it.</a:t>
            </a:r>
            <a:endParaRPr lang="en-US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89213" y="3709472"/>
            <a:ext cx="3129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  </a:t>
            </a:r>
            <a:endParaRPr kumimoji="0" lang="en-US" altLang="en-US" sz="3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148" name="Picture 4" descr="http://static4.techinsider.io/image/5690202ce009cd6e7b2036d7-1044-782/hyperloop01-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3917">
            <a:off x="3606278" y="3947023"/>
            <a:ext cx="3687408" cy="276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0852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Bradley Hand ITC" panose="03070402050302030203" pitchFamily="66" charset="0"/>
              </a:rPr>
              <a:t>Career Links</a:t>
            </a:r>
            <a:endParaRPr lang="en-US" b="1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38344"/>
            <a:ext cx="8915400" cy="5217458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Automation and Manufacturing Engineering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Business Development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Business Intelligence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Design Engineering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6"/>
              </a:rPr>
              <a:t>Finance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7"/>
              </a:rPr>
              <a:t>Human Resources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hlinkClick r:id="rId8"/>
              </a:rPr>
              <a:t>Hyperstructures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9"/>
              </a:rPr>
              <a:t>Information Technology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10"/>
              </a:rPr>
              <a:t>Internships / Co-Ops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11"/>
              </a:rPr>
              <a:t>Legal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12"/>
              </a:rPr>
              <a:t>Marketing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13"/>
              </a:rPr>
              <a:t>Operations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14"/>
              </a:rPr>
              <a:t>Pod Engineering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15"/>
              </a:rPr>
              <a:t>Software Engineering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16"/>
              </a:rPr>
              <a:t>Systems Development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17"/>
              </a:rPr>
              <a:t>Test and Development Engineering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18"/>
              </a:rPr>
              <a:t>Test and Development Site (Las Vegas)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19"/>
              </a:rPr>
              <a:t>Tooling and Fabrication (Las Vegas)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hlinkClick r:id="rId20"/>
              </a:rPr>
              <a:t>Transponics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20"/>
              </a:rPr>
              <a:t> Engineering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endParaRPr lang="en-US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589213" y="3893820"/>
          <a:ext cx="8915400" cy="365760"/>
        </p:xfrm>
        <a:graphic>
          <a:graphicData uri="http://schemas.openxmlformats.org/drawingml/2006/table">
            <a:tbl>
              <a:tblPr/>
              <a:tblGrid>
                <a:gridCol w="8915400">
                  <a:extLst>
                    <a:ext uri="{9D8B030D-6E8A-4147-A177-3AD203B41FA5}">
                      <a16:colId xmlns:a16="http://schemas.microsoft.com/office/drawing/2014/main" val="40773550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4042910"/>
                  </a:ext>
                </a:extLst>
              </a:tr>
            </a:tbl>
          </a:graphicData>
        </a:graphic>
      </p:graphicFrame>
      <p:pic>
        <p:nvPicPr>
          <p:cNvPr id="5134" name="Picture 14" descr="http://assets.inhabitat.com/files/arcology4.jpg">
            <a:hlinkClick r:id="rId21"/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3957">
            <a:off x="6680144" y="1893570"/>
            <a:ext cx="51149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http://lalvanistudio.com/wp-content/gallery/3d/09-HYPER-SPHERE-1-1992-98.jpg">
            <a:hlinkClick r:id="rId23"/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26018">
            <a:off x="5928278" y="3503832"/>
            <a:ext cx="2799700" cy="279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5148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Bradley Hand ITC" panose="03070402050302030203" pitchFamily="66" charset="0"/>
              </a:rPr>
              <a:t>Impact On </a:t>
            </a:r>
            <a:r>
              <a:rPr lang="en-US" b="1" dirty="0">
                <a:latin typeface="Bradley Hand ITC" panose="03070402050302030203" pitchFamily="66" charset="0"/>
              </a:rPr>
              <a:t>S</a:t>
            </a:r>
            <a:r>
              <a:rPr lang="en-US" b="1" dirty="0" smtClean="0">
                <a:latin typeface="Bradley Hand ITC" panose="03070402050302030203" pitchFamily="66" charset="0"/>
              </a:rPr>
              <a:t>ociety</a:t>
            </a:r>
            <a:endParaRPr lang="en-US" b="1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Overall, it is more efficient and therefore, saves money and time. </a:t>
            </a:r>
          </a:p>
          <a:p>
            <a:r>
              <a:rPr lang="en-US" dirty="0" smtClean="0"/>
              <a:t>It will bring people to their destination at a fast rate.</a:t>
            </a:r>
          </a:p>
          <a:p>
            <a:r>
              <a:rPr lang="en-US" dirty="0" smtClean="0"/>
              <a:t>It requires little maintenance</a:t>
            </a:r>
          </a:p>
          <a:p>
            <a:endParaRPr lang="en-US" dirty="0"/>
          </a:p>
        </p:txBody>
      </p:sp>
      <p:pic>
        <p:nvPicPr>
          <p:cNvPr id="7173" name="Picture 5" descr="http://i.amz.mshcdn.com/RdPoqhPW6r6JmKVb8B3lXd7QJoc=/fit-in/1200x9600/https%3A%2F%2Fblueprint-api-production.s3.amazonaws.com%2Fuploads%2Fcard%2Fimage%2F86893%2FDSC0375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7141">
            <a:off x="7026496" y="3460873"/>
            <a:ext cx="4700140" cy="263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http://a.abcnews.com/images/Technology/GTY_Hyperloop1_MEM_160512_12x5_1600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955" y="3693487"/>
            <a:ext cx="6035008" cy="252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848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84</TotalTime>
  <Words>355</Words>
  <Application>Microsoft Office PowerPoint</Application>
  <PresentationFormat>Widescreen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Bradley Hand ITC</vt:lpstr>
      <vt:lpstr>Century Gothic</vt:lpstr>
      <vt:lpstr>Wingdings 3</vt:lpstr>
      <vt:lpstr>Wisp</vt:lpstr>
      <vt:lpstr>The Hyperl     p</vt:lpstr>
      <vt:lpstr>What is the Hyperloop?</vt:lpstr>
      <vt:lpstr>What it looks like.</vt:lpstr>
      <vt:lpstr>Pros and Cons</vt:lpstr>
      <vt:lpstr>Policies</vt:lpstr>
      <vt:lpstr>Career Links</vt:lpstr>
      <vt:lpstr>Impact On Society</vt:lpstr>
    </vt:vector>
  </TitlesOfParts>
  <Company>University of Memphis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Hyperl     p</dc:title>
  <dc:creator>Herve Aniglo (haniglo)</dc:creator>
  <cp:lastModifiedBy>Herve Aniglo (haniglo)</cp:lastModifiedBy>
  <cp:revision>10</cp:revision>
  <dcterms:created xsi:type="dcterms:W3CDTF">2016-07-15T14:59:55Z</dcterms:created>
  <dcterms:modified xsi:type="dcterms:W3CDTF">2016-07-15T16:24:34Z</dcterms:modified>
</cp:coreProperties>
</file>